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272629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181401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21137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530395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18441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929291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1948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06157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942207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319111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440415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56750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822174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228406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537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091126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3201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504597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8815543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5164</TotalTime>
  <Words>5736</Words>
  <Application>Microsoft Office PowerPoint</Application>
  <PresentationFormat>Widescreen</PresentationFormat>
  <Paragraphs>863</Paragraphs>
  <Slides>192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192</vt:i4>
      </vt:variant>
    </vt:vector>
  </HeadingPairs>
  <TitlesOfParts>
    <vt:vector size="197"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118</cp:revision>
  <dcterms:created xsi:type="dcterms:W3CDTF">2026-01-23T13:59:30Z</dcterms:created>
  <dcterms:modified xsi:type="dcterms:W3CDTF">2026-01-27T05:17:34Z</dcterms:modified>
</cp:coreProperties>
</file>